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72" r:id="rId3"/>
    <p:sldId id="263" r:id="rId4"/>
    <p:sldId id="273" r:id="rId5"/>
    <p:sldId id="274" r:id="rId6"/>
    <p:sldId id="264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92" y="7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11.06.2011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11.06.2011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11.06.2011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11.06.2011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11.06.2011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11.06.2011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11.06.2011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11.06.2011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11.06.2011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11.06.2011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11.06.2011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56EB9A-DCFE-49A2-BDDB-1032B70166E9}" type="datetimeFigureOut">
              <a:rPr lang="ru-RU" smtClean="0"/>
              <a:pPr/>
              <a:t>11.06.2011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Месторасположение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2000" b="1" dirty="0" smtClean="0">
              <a:solidFill>
                <a:srgbClr val="FFFF00"/>
              </a:solidFill>
            </a:endParaRPr>
          </a:p>
          <a:p>
            <a:pPr algn="ctr">
              <a:buNone/>
            </a:pPr>
            <a:endParaRPr lang="ru-RU" sz="2000" b="1" dirty="0" smtClean="0">
              <a:solidFill>
                <a:srgbClr val="FFFF00"/>
              </a:solidFill>
            </a:endParaRPr>
          </a:p>
          <a:p>
            <a:pPr algn="ctr">
              <a:buNone/>
            </a:pPr>
            <a:r>
              <a:rPr lang="ru-RU" sz="2000" b="1" dirty="0" smtClean="0">
                <a:solidFill>
                  <a:srgbClr val="FFFF00"/>
                </a:solidFill>
              </a:rPr>
              <a:t>Юго-запад Украины</a:t>
            </a:r>
          </a:p>
          <a:p>
            <a:pPr algn="ctr">
              <a:buNone/>
            </a:pPr>
            <a:endParaRPr lang="ru-RU" sz="2000" b="1" dirty="0">
              <a:solidFill>
                <a:srgbClr val="FFFF00"/>
              </a:solidFill>
            </a:endParaRPr>
          </a:p>
          <a:p>
            <a:pPr algn="ctr">
              <a:buNone/>
            </a:pPr>
            <a:r>
              <a:rPr lang="ru-RU" sz="2000" b="1" dirty="0" smtClean="0">
                <a:solidFill>
                  <a:srgbClr val="FFFF00"/>
                </a:solidFill>
              </a:rPr>
              <a:t>пос. Крымка (Николаевская область)</a:t>
            </a:r>
            <a:endParaRPr lang="ru-RU" sz="2000" dirty="0" smtClean="0">
              <a:solidFill>
                <a:srgbClr val="FFFF00"/>
              </a:solidFill>
            </a:endParaRPr>
          </a:p>
          <a:p>
            <a:pPr algn="ctr"/>
            <a:endParaRPr lang="ru-RU" sz="2000" b="1" dirty="0" smtClean="0">
              <a:solidFill>
                <a:srgbClr val="FFFF00"/>
              </a:solidFill>
            </a:endParaRPr>
          </a:p>
          <a:p>
            <a:pPr algn="ctr">
              <a:buNone/>
            </a:pPr>
            <a:r>
              <a:rPr lang="ru-RU" sz="2000" b="1" dirty="0">
                <a:solidFill>
                  <a:srgbClr val="FFFF00"/>
                </a:solidFill>
              </a:rPr>
              <a:t>к</a:t>
            </a:r>
            <a:r>
              <a:rPr lang="ru-RU" sz="2000" b="1" dirty="0" smtClean="0">
                <a:solidFill>
                  <a:srgbClr val="FFFF00"/>
                </a:solidFill>
              </a:rPr>
              <a:t>оординаты: 47г. 50м. </a:t>
            </a:r>
            <a:r>
              <a:rPr lang="en-US" sz="2000" b="1" dirty="0" smtClean="0">
                <a:solidFill>
                  <a:srgbClr val="FFFF00"/>
                </a:solidFill>
              </a:rPr>
              <a:t>N, </a:t>
            </a:r>
            <a:r>
              <a:rPr lang="ru-RU" sz="2000" b="1" dirty="0" smtClean="0">
                <a:solidFill>
                  <a:srgbClr val="FFFF00"/>
                </a:solidFill>
              </a:rPr>
              <a:t>30г. 46м. </a:t>
            </a:r>
            <a:r>
              <a:rPr lang="en-US" sz="2000" b="1" dirty="0" smtClean="0">
                <a:solidFill>
                  <a:srgbClr val="FFFF00"/>
                </a:solidFill>
              </a:rPr>
              <a:t>E</a:t>
            </a:r>
            <a:endParaRPr lang="ru-RU" sz="2000" b="1" dirty="0" smtClean="0">
              <a:solidFill>
                <a:srgbClr val="FFFF00"/>
              </a:solidFill>
            </a:endParaRPr>
          </a:p>
          <a:p>
            <a:pPr algn="ctr">
              <a:buNone/>
            </a:pPr>
            <a:endParaRPr lang="ru-RU" sz="2000" b="1" dirty="0">
              <a:solidFill>
                <a:srgbClr val="FFFF00"/>
              </a:solidFill>
            </a:endParaRPr>
          </a:p>
          <a:p>
            <a:pPr algn="ctr">
              <a:buNone/>
            </a:pPr>
            <a:endParaRPr lang="ru-RU" sz="2000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0520"/>
            <a:ext cx="9144000" cy="6156960"/>
          </a:xfrm>
          <a:prstGeom prst="rect">
            <a:avLst/>
          </a:prstGeom>
        </p:spPr>
      </p:pic>
      <p:sp>
        <p:nvSpPr>
          <p:cNvPr id="3" name="5-конечная звезда 2"/>
          <p:cNvSpPr/>
          <p:nvPr/>
        </p:nvSpPr>
        <p:spPr>
          <a:xfrm>
            <a:off x="3923928" y="3356992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Метеорит «Крымка»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2000" b="1" dirty="0" smtClean="0">
              <a:solidFill>
                <a:srgbClr val="FFFF00"/>
              </a:solidFill>
            </a:endParaRPr>
          </a:p>
          <a:p>
            <a:pPr algn="ctr">
              <a:buNone/>
            </a:pPr>
            <a:endParaRPr lang="ru-RU" sz="2000" b="1" dirty="0">
              <a:solidFill>
                <a:srgbClr val="FFFF00"/>
              </a:solidFill>
            </a:endParaRPr>
          </a:p>
          <a:p>
            <a:pPr algn="ctr">
              <a:buNone/>
            </a:pPr>
            <a:r>
              <a:rPr lang="en-US" sz="2000" b="1" dirty="0" smtClean="0">
                <a:solidFill>
                  <a:srgbClr val="FFFF00"/>
                </a:solidFill>
              </a:rPr>
              <a:t>Дата</a:t>
            </a:r>
            <a:r>
              <a:rPr lang="ru-RU" sz="2000" b="1" dirty="0" smtClean="0">
                <a:solidFill>
                  <a:srgbClr val="FFFF00"/>
                </a:solidFill>
              </a:rPr>
              <a:t> падения</a:t>
            </a:r>
            <a:r>
              <a:rPr lang="en-US" sz="2000" b="1" dirty="0" smtClean="0">
                <a:solidFill>
                  <a:srgbClr val="FFFF00"/>
                </a:solidFill>
              </a:rPr>
              <a:t>: 21.01.1946</a:t>
            </a:r>
            <a:r>
              <a:rPr lang="ru-RU" sz="2000" b="1" dirty="0" smtClean="0">
                <a:solidFill>
                  <a:srgbClr val="FFFF00"/>
                </a:solidFill>
              </a:rPr>
              <a:t> г. (18 ч.)</a:t>
            </a:r>
          </a:p>
          <a:p>
            <a:pPr algn="ctr"/>
            <a:endParaRPr lang="ru-RU" sz="2000" b="1" dirty="0" smtClean="0">
              <a:solidFill>
                <a:srgbClr val="FFFF00"/>
              </a:solidFill>
            </a:endParaRPr>
          </a:p>
          <a:p>
            <a:pPr algn="ctr">
              <a:buNone/>
            </a:pPr>
            <a:r>
              <a:rPr lang="ru-RU" sz="2000" b="1" dirty="0" smtClean="0">
                <a:solidFill>
                  <a:srgbClr val="FFFF00"/>
                </a:solidFill>
              </a:rPr>
              <a:t>Собрано 77 экз. общим весом около 40 кг.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FFFF00"/>
                </a:solidFill>
              </a:rPr>
              <a:t>(главное тело метеорита ещё предстоит найти)</a:t>
            </a:r>
          </a:p>
          <a:p>
            <a:pPr algn="ctr"/>
            <a:endParaRPr lang="ru-RU" sz="2000" b="1" dirty="0" smtClean="0">
              <a:solidFill>
                <a:srgbClr val="FFFF00"/>
              </a:solidFill>
            </a:endParaRPr>
          </a:p>
          <a:p>
            <a:pPr algn="ctr">
              <a:buNone/>
            </a:pPr>
            <a:r>
              <a:rPr lang="ru-RU" sz="2000" b="1" dirty="0" smtClean="0">
                <a:solidFill>
                  <a:srgbClr val="FFFF00"/>
                </a:solidFill>
              </a:rPr>
              <a:t>В химический с</a:t>
            </a:r>
            <a:r>
              <a:rPr lang="en-US" sz="2000" b="1" dirty="0" smtClean="0">
                <a:solidFill>
                  <a:srgbClr val="FFFF00"/>
                </a:solidFill>
              </a:rPr>
              <a:t>остав</a:t>
            </a:r>
            <a:r>
              <a:rPr lang="ru-RU" sz="2000" b="1" dirty="0" smtClean="0">
                <a:solidFill>
                  <a:srgbClr val="FFFF00"/>
                </a:solidFill>
              </a:rPr>
              <a:t> входит </a:t>
            </a:r>
            <a:r>
              <a:rPr lang="ru-RU" sz="2000" b="1" dirty="0" smtClean="0">
                <a:solidFill>
                  <a:srgbClr val="FFFF00"/>
                </a:solidFill>
              </a:rPr>
              <a:t>Никель и Железо </a:t>
            </a:r>
            <a:r>
              <a:rPr lang="ru-RU" sz="2000" b="1" dirty="0" smtClean="0">
                <a:solidFill>
                  <a:srgbClr val="FFFF00"/>
                </a:solidFill>
              </a:rPr>
              <a:t>(</a:t>
            </a:r>
            <a:r>
              <a:rPr lang="en-US" sz="2000" b="1" dirty="0" smtClean="0">
                <a:solidFill>
                  <a:srgbClr val="FFFF00"/>
                </a:solidFill>
              </a:rPr>
              <a:t>4.68%</a:t>
            </a:r>
            <a:r>
              <a:rPr lang="ru-RU" sz="2000" b="1" dirty="0" smtClean="0">
                <a:solidFill>
                  <a:srgbClr val="FFFF00"/>
                </a:solidFill>
              </a:rPr>
              <a:t>)</a:t>
            </a:r>
            <a:endParaRPr lang="ru-RU" sz="2000" dirty="0" smtClean="0">
              <a:solidFill>
                <a:srgbClr val="FFFF00"/>
              </a:solidFill>
            </a:endParaRPr>
          </a:p>
          <a:p>
            <a:pPr marL="0" indent="0"/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59267" y="-274"/>
            <a:ext cx="7225467" cy="68585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71600" y="0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Внешняя корка на образце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5822" y="-6294"/>
            <a:ext cx="6392357" cy="68705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3648" y="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Хондры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Положение Солнца и Луны</a:t>
            </a:r>
            <a:endParaRPr lang="ru-RU" sz="4000" dirty="0">
              <a:solidFill>
                <a:srgbClr val="FFFF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50474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+mn-lt"/>
                          <a:ea typeface="Calibri"/>
                          <a:cs typeface="Times New Roman"/>
                        </a:rPr>
                        <a:t>27.06</a:t>
                      </a:r>
                      <a:r>
                        <a:rPr lang="ru-RU" sz="1200" dirty="0" smtClean="0">
                          <a:latin typeface="+mn-lt"/>
                          <a:ea typeface="Calibri"/>
                          <a:cs typeface="Times New Roman"/>
                        </a:rPr>
                        <a:t> »Луна </a:t>
                      </a: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– 5ч 03м, Фаза: 0.17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Восход: 0ч 18м, Заход: 16ч 10м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Кульминация: </a:t>
                      </a:r>
                      <a:r>
                        <a:rPr lang="ru-RU" sz="1200" dirty="0" smtClean="0">
                          <a:latin typeface="+mn-lt"/>
                          <a:ea typeface="Calibri"/>
                          <a:cs typeface="Times New Roman"/>
                        </a:rPr>
                        <a:t>08ч 08м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»</a:t>
                      </a:r>
                      <a:r>
                        <a:rPr lang="ru-RU" sz="1200" dirty="0" smtClean="0">
                          <a:latin typeface="+mn-lt"/>
                          <a:ea typeface="Calibri"/>
                          <a:cs typeface="Times New Roman"/>
                        </a:rPr>
                        <a:t>Солнце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Восход: 3ч 28м, Заход: 19ч 48м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Кульминация: 11ч 38м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+mn-lt"/>
                          <a:ea typeface="Calibri"/>
                          <a:cs typeface="Times New Roman"/>
                        </a:rPr>
                        <a:t>28.06</a:t>
                      </a:r>
                      <a:r>
                        <a:rPr lang="ru-RU" sz="1200" dirty="0" smtClean="0">
                          <a:latin typeface="+mn-lt"/>
                          <a:ea typeface="Calibri"/>
                          <a:cs typeface="Times New Roman"/>
                        </a:rPr>
                        <a:t> »Луна </a:t>
                      </a: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– 5ч 44м, Фаза: 0.10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Восход: 0ч 51м, Заход: 17ч 14м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Кульминация: </a:t>
                      </a:r>
                      <a:r>
                        <a:rPr lang="ru-RU" sz="1200" dirty="0" smtClean="0">
                          <a:latin typeface="+mn-lt"/>
                          <a:ea typeface="Calibri"/>
                          <a:cs typeface="Times New Roman"/>
                        </a:rPr>
                        <a:t>08ч 58м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»</a:t>
                      </a:r>
                      <a:r>
                        <a:rPr lang="ru-RU" sz="1200" dirty="0" smtClean="0">
                          <a:latin typeface="+mn-lt"/>
                          <a:ea typeface="Calibri"/>
                          <a:cs typeface="Times New Roman"/>
                        </a:rPr>
                        <a:t>Солнце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Восход: 3ч 28м, Заход: 19ч 48м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Кульминация: 11ч 38м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+mn-lt"/>
                          <a:ea typeface="Calibri"/>
                          <a:cs typeface="Times New Roman"/>
                        </a:rPr>
                        <a:t>29.06</a:t>
                      </a:r>
                      <a:r>
                        <a:rPr lang="ru-RU" sz="1200" dirty="0" smtClean="0">
                          <a:latin typeface="+mn-lt"/>
                          <a:ea typeface="Calibri"/>
                          <a:cs typeface="Times New Roman"/>
                        </a:rPr>
                        <a:t> »Луна </a:t>
                      </a: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– 6ч 36м, Фаза: 0.05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Восход: 1ч 32м, Заход: 18ч 12м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Кульминация: </a:t>
                      </a:r>
                      <a:r>
                        <a:rPr lang="ru-RU" sz="1200" dirty="0" smtClean="0">
                          <a:latin typeface="+mn-lt"/>
                          <a:ea typeface="Calibri"/>
                          <a:cs typeface="Times New Roman"/>
                        </a:rPr>
                        <a:t>09ч </a:t>
                      </a: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51м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»</a:t>
                      </a:r>
                      <a:r>
                        <a:rPr lang="ru-RU" sz="1200" dirty="0" smtClean="0">
                          <a:latin typeface="+mn-lt"/>
                          <a:ea typeface="Calibri"/>
                          <a:cs typeface="Times New Roman"/>
                        </a:rPr>
                        <a:t>Солнце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Восход: 3ч 29м, Заход: 19ч 48м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Кульминация: 11ч 38м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+mn-lt"/>
                          <a:ea typeface="Calibri"/>
                          <a:cs typeface="Times New Roman"/>
                        </a:rPr>
                        <a:t>30.06</a:t>
                      </a:r>
                      <a:r>
                        <a:rPr lang="ru-RU" sz="1200" dirty="0" smtClean="0">
                          <a:latin typeface="+mn-lt"/>
                          <a:ea typeface="Calibri"/>
                          <a:cs typeface="Times New Roman"/>
                        </a:rPr>
                        <a:t> »Луна </a:t>
                      </a: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– 7ч 38м, Фаза: 0.01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Восход: 2ч 24м, Заход: 19ч </a:t>
                      </a:r>
                      <a:r>
                        <a:rPr lang="ru-RU" sz="1200" dirty="0" smtClean="0">
                          <a:latin typeface="+mn-lt"/>
                          <a:ea typeface="Calibri"/>
                          <a:cs typeface="Times New Roman"/>
                        </a:rPr>
                        <a:t>03м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Кульминация: 10ч 45м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»</a:t>
                      </a:r>
                      <a:r>
                        <a:rPr lang="ru-RU" sz="1200" dirty="0" smtClean="0">
                          <a:latin typeface="+mn-lt"/>
                          <a:ea typeface="Calibri"/>
                          <a:cs typeface="Times New Roman"/>
                        </a:rPr>
                        <a:t>Солнце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Восход: 3ч 29м, Заход: 19ч 48м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Кульминация: 11ч 39м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+mn-lt"/>
                          <a:ea typeface="Calibri"/>
                          <a:cs typeface="Times New Roman"/>
                        </a:rPr>
                        <a:t>01.07</a:t>
                      </a:r>
                      <a:r>
                        <a:rPr lang="ru-RU" sz="1200" dirty="0" smtClean="0">
                          <a:latin typeface="+mn-lt"/>
                          <a:ea typeface="Calibri"/>
                          <a:cs typeface="Times New Roman"/>
                        </a:rPr>
                        <a:t> »Луна </a:t>
                      </a: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– 7ч 42м, Фаза: 0.00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Восход: 3ч 26м, Заход: 19ч 45м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Кульминация: 11ч 40м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»</a:t>
                      </a:r>
                      <a:r>
                        <a:rPr lang="ru-RU" sz="1200" dirty="0" smtClean="0">
                          <a:latin typeface="+mn-lt"/>
                          <a:ea typeface="Calibri"/>
                          <a:cs typeface="Times New Roman"/>
                        </a:rPr>
                        <a:t>Солнце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Восход: 3ч 30м, Заход: 19ч 48м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Кульминация: 11ч 39м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+mn-lt"/>
                          <a:ea typeface="Calibri"/>
                          <a:cs typeface="Times New Roman"/>
                        </a:rPr>
                        <a:t>02.07</a:t>
                      </a:r>
                      <a:r>
                        <a:rPr lang="ru-RU" sz="1200" dirty="0" smtClean="0">
                          <a:latin typeface="+mn-lt"/>
                          <a:ea typeface="Calibri"/>
                          <a:cs typeface="Times New Roman"/>
                        </a:rPr>
                        <a:t> »Луна </a:t>
                      </a: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– 7ч 12м, Фаза: 0.01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Восход: 4ч 37м, Заход: 20ч 19м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Кульминация: 12ч 35м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»</a:t>
                      </a:r>
                      <a:r>
                        <a:rPr lang="ru-RU" sz="1200" dirty="0" smtClean="0">
                          <a:latin typeface="+mn-lt"/>
                          <a:ea typeface="Calibri"/>
                          <a:cs typeface="Times New Roman"/>
                        </a:rPr>
                        <a:t>Солнце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Восход: 3ч 30м, Заход: 19ч 47м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Кульминация: 11ч 39м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+mn-lt"/>
                          <a:ea typeface="Calibri"/>
                          <a:cs typeface="Times New Roman"/>
                        </a:rPr>
                        <a:t>03.07</a:t>
                      </a:r>
                      <a:r>
                        <a:rPr lang="ru-RU" sz="1200" dirty="0" smtClean="0">
                          <a:latin typeface="+mn-lt"/>
                          <a:ea typeface="Calibri"/>
                          <a:cs typeface="Times New Roman"/>
                        </a:rPr>
                        <a:t> »Луна </a:t>
                      </a: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– 6ч 44м, Фаза: 0.05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Восход: 5ч 53м, Заход: 20ч 48м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Кульминация: 13ч 28м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»</a:t>
                      </a:r>
                      <a:r>
                        <a:rPr lang="ru-RU" sz="1200" dirty="0" smtClean="0">
                          <a:latin typeface="+mn-lt"/>
                          <a:ea typeface="Calibri"/>
                          <a:cs typeface="Times New Roman"/>
                        </a:rPr>
                        <a:t>Солнце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Восход: 3ч 31м, Заход: 19ч 47м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Кульминация: 11ч 39м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+mn-lt"/>
                          <a:ea typeface="Calibri"/>
                          <a:cs typeface="Times New Roman"/>
                        </a:rPr>
                        <a:t>04.07</a:t>
                      </a:r>
                      <a:r>
                        <a:rPr lang="ru-RU" sz="1200" dirty="0" smtClean="0">
                          <a:latin typeface="+mn-lt"/>
                          <a:ea typeface="Calibri"/>
                          <a:cs typeface="Times New Roman"/>
                        </a:rPr>
                        <a:t> »Луна </a:t>
                      </a: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– 6ч 20м, Фаза: 0.12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Восход: 7ч 11м, Заход: 21ч 13м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Кульминация: 14ч 20м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»</a:t>
                      </a:r>
                      <a:r>
                        <a:rPr lang="ru-RU" sz="1200" dirty="0" smtClean="0">
                          <a:latin typeface="+mn-lt"/>
                          <a:ea typeface="Calibri"/>
                          <a:cs typeface="Times New Roman"/>
                        </a:rPr>
                        <a:t>Солнце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Восход: 3ч 32м, Заход: 19ч 47м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Кульминация: 11ч 39м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+mn-lt"/>
                          <a:ea typeface="Calibri"/>
                          <a:cs typeface="Times New Roman"/>
                        </a:rPr>
                        <a:t>05.07</a:t>
                      </a:r>
                      <a:r>
                        <a:rPr lang="ru-RU" sz="1200" dirty="0" smtClean="0">
                          <a:latin typeface="+mn-lt"/>
                          <a:ea typeface="Calibri"/>
                          <a:cs typeface="Times New Roman"/>
                        </a:rPr>
                        <a:t> »Луна </a:t>
                      </a: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– 5ч 58м, Фаза: 0.20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Восход: 8ч 30м, Заход: 21ч 35м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Кульминация: 15ч 10м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»</a:t>
                      </a:r>
                      <a:r>
                        <a:rPr lang="ru-RU" sz="1200" dirty="0" smtClean="0">
                          <a:latin typeface="+mn-lt"/>
                          <a:ea typeface="Calibri"/>
                          <a:cs typeface="Times New Roman"/>
                        </a:rPr>
                        <a:t>Солнце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Восход: 3ч 33м, Заход: 19ч 46м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Кульминация: 11ч 40м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+mn-lt"/>
                          <a:ea typeface="Calibri"/>
                          <a:cs typeface="Times New Roman"/>
                        </a:rPr>
                        <a:t>06.07</a:t>
                      </a:r>
                      <a:r>
                        <a:rPr lang="ru-RU" sz="1200" dirty="0" smtClean="0">
                          <a:latin typeface="+mn-lt"/>
                          <a:ea typeface="Calibri"/>
                          <a:cs typeface="Times New Roman"/>
                        </a:rPr>
                        <a:t> »Луна </a:t>
                      </a: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– 5ч 37м, Фаза: 0.31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Восход: 9ч 49м, Заход: 21ч 57м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Кульминация: 16ч 0м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»</a:t>
                      </a:r>
                      <a:r>
                        <a:rPr lang="ru-RU" sz="1200" dirty="0" smtClean="0">
                          <a:latin typeface="+mn-lt"/>
                          <a:ea typeface="Calibri"/>
                          <a:cs typeface="Times New Roman"/>
                        </a:rPr>
                        <a:t>Солнце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Восход: 3ч 33м, Заход: 19ч 46м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  <a:cs typeface="Times New Roman"/>
                        </a:rPr>
                        <a:t>Кульминация: 11ч 40м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</TotalTime>
  <Words>456</Words>
  <Application>Microsoft Office PowerPoint</Application>
  <PresentationFormat>Экран (4:3)</PresentationFormat>
  <Paragraphs>81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Месторасположение</vt:lpstr>
      <vt:lpstr>Слайд 2</vt:lpstr>
      <vt:lpstr>Метеорит «Крымка»</vt:lpstr>
      <vt:lpstr>Слайд 4</vt:lpstr>
      <vt:lpstr>Слайд 5</vt:lpstr>
      <vt:lpstr>Положение Солнца и Луны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Астрономическая экспедиция «Крымка-2011»</dc:title>
  <dc:creator>Ковалёв</dc:creator>
  <cp:lastModifiedBy>Ковалёв</cp:lastModifiedBy>
  <cp:revision>118</cp:revision>
  <dcterms:created xsi:type="dcterms:W3CDTF">2011-05-12T08:42:08Z</dcterms:created>
  <dcterms:modified xsi:type="dcterms:W3CDTF">2011-06-11T12:41:21Z</dcterms:modified>
</cp:coreProperties>
</file>