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76" r:id="rId3"/>
    <p:sldId id="277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19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6EB9A-DCFE-49A2-BDDB-1032B70166E9}" type="datetimeFigureOut">
              <a:rPr lang="ru-RU" smtClean="0"/>
              <a:pPr/>
              <a:t>08.06.2011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FAA91-54A5-45CA-AB82-174FA6E259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Метеорные потоки</a:t>
            </a:r>
            <a:endParaRPr lang="ru-RU" sz="4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>
                <a:solidFill>
                  <a:srgbClr val="FFFF00"/>
                </a:solidFill>
              </a:rPr>
              <a:t>	В 2011 году ожидается увеличение активности метеорных потоков Драконид и хи-Каприкорнид. Для Персеидов, Геминидов и Моноцертидов, год окажется неблагоприятным, т.к. их максимумы придутся на дни близкие к полнолуниям. Отсутствие Луны над горизонтом придётся на максимумы метеорных потоков: Квадрантиды, эта-Аквариды, Июньские Боотиды, альфа-Ауригиды, Урсиды.</a:t>
            </a:r>
          </a:p>
          <a:p>
            <a:pPr marL="0" indent="0" algn="just">
              <a:buNone/>
            </a:pPr>
            <a:endParaRPr lang="ru-RU" sz="2000" dirty="0" smtClean="0">
              <a:solidFill>
                <a:srgbClr val="FFFF00"/>
              </a:solidFill>
            </a:endParaRPr>
          </a:p>
          <a:p>
            <a:pPr marL="0" indent="0" algn="just">
              <a:buNone/>
            </a:pPr>
            <a:endParaRPr lang="ru-RU" sz="2000" dirty="0">
              <a:solidFill>
                <a:srgbClr val="FFFF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3717032"/>
          <a:ext cx="7920873" cy="2362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80097"/>
                <a:gridCol w="880097"/>
                <a:gridCol w="880097"/>
                <a:gridCol w="880097"/>
                <a:gridCol w="880097"/>
                <a:gridCol w="880097"/>
                <a:gridCol w="880097"/>
                <a:gridCol w="880097"/>
                <a:gridCol w="880097"/>
              </a:tblGrid>
              <a:tr h="144016">
                <a:tc gridSpan="9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Рабочий список визуальных метеорных потоков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Поток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Активность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Максимум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λ⊙</a:t>
                      </a:r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Радиант (</a:t>
                      </a:r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α и δ)</a:t>
                      </a:r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</a:t>
                      </a:r>
                      <a:r>
                        <a:rPr lang="ru-RU" sz="1000" b="0" kern="1200" baseline="-250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∞ км/с</a:t>
                      </a:r>
                      <a:endParaRPr lang="ru-RU" sz="10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r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ZHR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68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ANT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26.11-24.09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30.06,</a:t>
                      </a:r>
                      <a:r>
                        <a:rPr lang="ru-RU" sz="1000" baseline="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Calibri"/>
                          <a:cs typeface="Calibri"/>
                        </a:rPr>
                        <a:t>05.07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/>
                        <a:t>-</a:t>
                      </a:r>
                      <a:endParaRPr lang="ru-RU" sz="1000" dirty="0"/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291°,</a:t>
                      </a:r>
                      <a:r>
                        <a:rPr lang="ru-RU" sz="10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296°</a:t>
                      </a:r>
                      <a:endParaRPr lang="ru-RU" sz="1000" dirty="0"/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-21°, -20°</a:t>
                      </a:r>
                      <a:endParaRPr lang="ru-RU" sz="1000" dirty="0"/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30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3.0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JBO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22.06-02.07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27.06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95.7°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224°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+48°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18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2.2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перем.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CAP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03.07-15.08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30.07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127°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307°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-10°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23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2.5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</a:tr>
              <a:tr h="132576">
                <a:tc gridSpan="9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Рабочий список дневных радиопотоков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Поток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Активность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Максимум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λ⊙ 2000</a:t>
                      </a:r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Радиант (</a:t>
                      </a:r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α и δ)</a:t>
                      </a:r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Лучшее время</a:t>
                      </a: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50°с.ш.</a:t>
                      </a:r>
                      <a:r>
                        <a:rPr lang="ru-RU" sz="1000" b="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и</a:t>
                      </a:r>
                      <a:r>
                        <a:rPr lang="ru-RU" sz="10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35°ю.ш.)</a:t>
                      </a:r>
                      <a:endParaRPr lang="ru-RU" sz="1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Интен-сть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14895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Ариетиды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22.05-02.07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07.06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76.7°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44°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+24°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06ч-14ч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08ч-12ч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Высокая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</a:tr>
              <a:tr h="1211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ζ-Персеиды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20.05-05.07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09.06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78.6°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62°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+23°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07ч-15ч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09ч-13ч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Высокая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β-Тауриды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05.06-17.07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28.06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96.7°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86°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+19°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08ч-15ч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09ч-13ч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solidFill>
                            <a:srgbClr val="111111"/>
                          </a:solidFill>
                          <a:latin typeface="Calibri"/>
                          <a:ea typeface="Times New Roman"/>
                          <a:cs typeface="Calibri"/>
                        </a:rPr>
                        <a:t>Средняя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76200" marR="76200" marT="0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nt_9new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jb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" y="38524"/>
            <a:ext cx="9142858" cy="67809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</TotalTime>
  <Words>133</Words>
  <Application>Microsoft Office PowerPoint</Application>
  <PresentationFormat>Экран (4:3)</PresentationFormat>
  <Paragraphs>74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Метеорные потоки</vt:lpstr>
      <vt:lpstr>Слайд 2</vt:lpstr>
      <vt:lpstr>Слайд 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Астрономическая экспедиция «Крымка-2011»</dc:title>
  <dc:creator>Ковалёв</dc:creator>
  <cp:lastModifiedBy>Ковалёв</cp:lastModifiedBy>
  <cp:revision>118</cp:revision>
  <dcterms:created xsi:type="dcterms:W3CDTF">2011-05-12T08:42:08Z</dcterms:created>
  <dcterms:modified xsi:type="dcterms:W3CDTF">2011-06-08T06:53:49Z</dcterms:modified>
</cp:coreProperties>
</file>