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7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72816"/>
            <a:ext cx="9144000" cy="182763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Метеорно-метеоритная экспедиция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«Крымка-2011»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(27.06.2011 – 06.07.2011)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Содержание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1. Введение, экспедиция 2001 года;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2. Приглашение в экспедицию 2011 года;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3. Месторасположение, карта местности;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4. Объект поисков – метеорит «Крымка»;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5. Данные </a:t>
            </a:r>
            <a:r>
              <a:rPr lang="ru-RU" sz="2000" dirty="0">
                <a:solidFill>
                  <a:srgbClr val="FFFF00"/>
                </a:solidFill>
              </a:rPr>
              <a:t>о</a:t>
            </a:r>
            <a:r>
              <a:rPr lang="ru-RU" sz="2000" dirty="0" smtClean="0">
                <a:solidFill>
                  <a:srgbClr val="FFFF00"/>
                </a:solidFill>
              </a:rPr>
              <a:t> положении Солнца и Луны;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6. Информация про метеорные потоки;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7. Перечень необходимых предметов;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8. Обязательные условия для участия;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9. Анкета участника для регистрации;</a:t>
            </a:r>
          </a:p>
          <a:p>
            <a:pPr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10. Члены организационного комитета.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Введение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Летом 2001 года сотрудники Одесского государственного университета организовали метеорно-метеоритную экспедицию, главными целями которой были наблюдения за метеорными потоками и поиск образцов метеоритного дождя «Крымка». Для участия в данном мероприятии были приглашены сотрудники Днепропетровского планетария, а также несколько добровольцев. При согласовании с представителями местной власти был развёрнут палаточный «городок» одновременно в двух местах на территории лесного хозяйства, предоставлен доступ к электрическим розеткам для удобства участников.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rgbClr val="FFFF00"/>
                </a:solidFill>
              </a:rPr>
              <a:t>	</a:t>
            </a:r>
            <a:r>
              <a:rPr lang="ru-RU" sz="2000" dirty="0" smtClean="0">
                <a:solidFill>
                  <a:srgbClr val="FFFF00"/>
                </a:solidFill>
              </a:rPr>
              <a:t>В ходе проведения многих научных изысканий, с помощью специального оборудования получена важная информация по метеорам и их природе, найдено более десятка образцов минералов, которые были отправлены в Комитет по метеоритам НАН Украины (г. Киев) для исследований на предмет выявления среди них метеоритного вещества. К сожалению, среди найденных образцов метеориты отсутствовали, поэтому возникла необходимость в будущих поисковых экспедициях.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14" y="384905"/>
            <a:ext cx="9147429" cy="60881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41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Участники экспедиции 2001 года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Экспедиция 2011 года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</a:t>
            </a:r>
            <a:r>
              <a:rPr lang="ru-RU" sz="2000" dirty="0" smtClean="0">
                <a:solidFill>
                  <a:srgbClr val="FFFF00"/>
                </a:solidFill>
              </a:rPr>
              <a:t>10 лет спустя, вспоминая 2001 год, клуб любителей астрономии «АстроДнепр» Днепропетровского планетария проявляет инициативу и приглашает к участию в «юбилейной» экспедиции по поиску метеоритов, наблюдению звёздного неба, астрофотографированию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и изучению метеорных потоков на территории посёлка Крымка в Николаевской области Украины. В планах указанного мероприятия: собрать вместе профессионалов и любителей астрономии для общения по интересам, получить необходимую информацию для дальнейших исследований, собрать образцы для анализа метеоритного вещества и просто отдохнуть на природе. По результатам экспедиции планируется сотрудничество с Украинскими СМИ для популяризации астрономии в Украине.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Для участия в экспедиции нужно: заполнить и отправить анкету, взять с собой необходимый инвентарь, придерживаться установленных правил</a:t>
            </a:r>
            <a:r>
              <a:rPr lang="en-US" sz="2000" dirty="0" smtClean="0">
                <a:solidFill>
                  <a:srgbClr val="FFFF00"/>
                </a:solidFill>
              </a:rPr>
              <a:t>.</a:t>
            </a:r>
            <a:r>
              <a:rPr lang="ru-RU" sz="2000" dirty="0" smtClean="0">
                <a:solidFill>
                  <a:srgbClr val="FFFF00"/>
                </a:solidFill>
              </a:rPr>
              <a:t> Заполненные анкету, данные про инвентарь и вопросы направить до </a:t>
            </a:r>
            <a:r>
              <a:rPr lang="ru-RU" sz="2000" b="1" dirty="0" smtClean="0">
                <a:solidFill>
                  <a:srgbClr val="FFFF00"/>
                </a:solidFill>
              </a:rPr>
              <a:t>20.06.2011г.</a:t>
            </a:r>
            <a:r>
              <a:rPr lang="ru-RU" sz="2000" dirty="0" smtClean="0">
                <a:solidFill>
                  <a:srgbClr val="FFFF00"/>
                </a:solidFill>
              </a:rPr>
              <a:t>, по адресу: </a:t>
            </a:r>
            <a:r>
              <a:rPr lang="en-US" sz="2000" b="1" dirty="0" smtClean="0">
                <a:solidFill>
                  <a:srgbClr val="FFFF00"/>
                </a:solidFill>
              </a:rPr>
              <a:t>astrodnepr@ukr.net</a:t>
            </a:r>
            <a:r>
              <a:rPr lang="ru-RU" sz="20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90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Метеорно-метеоритная экспедиция «Крымка-2011»</vt:lpstr>
      <vt:lpstr>Содержание</vt:lpstr>
      <vt:lpstr>Введение</vt:lpstr>
      <vt:lpstr>Слайд 4</vt:lpstr>
      <vt:lpstr>Экспедиция 2011 года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Астрономическая экспедиция «Крымка-2011»</dc:title>
  <dc:creator>Ковалёв</dc:creator>
  <cp:lastModifiedBy>Ковалёв</cp:lastModifiedBy>
  <cp:revision>117</cp:revision>
  <dcterms:created xsi:type="dcterms:W3CDTF">2011-05-12T08:42:08Z</dcterms:created>
  <dcterms:modified xsi:type="dcterms:W3CDTF">2011-06-08T06:48:04Z</dcterms:modified>
</cp:coreProperties>
</file>